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11"/>
    <p:restoredTop sz="94744"/>
  </p:normalViewPr>
  <p:slideViewPr>
    <p:cSldViewPr snapToGrid="0">
      <p:cViewPr varScale="1">
        <p:scale>
          <a:sx n="36" d="100"/>
          <a:sy n="36" d="100"/>
        </p:scale>
        <p:origin x="24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336D19AD-09EA-1E4F-A0EF-B20D29D01D34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DCAD5FA9-3911-084B-8B34-F6F9FB4BB5A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9051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336D19AD-09EA-1E4F-A0EF-B20D29D01D34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DCAD5FA9-3911-084B-8B34-F6F9FB4BB5A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7316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336D19AD-09EA-1E4F-A0EF-B20D29D01D34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DCAD5FA9-3911-084B-8B34-F6F9FB4BB5A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846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336D19AD-09EA-1E4F-A0EF-B20D29D01D34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DCAD5FA9-3911-084B-8B34-F6F9FB4BB5A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664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336D19AD-09EA-1E4F-A0EF-B20D29D01D34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DCAD5FA9-3911-084B-8B34-F6F9FB4BB5A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0083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336D19AD-09EA-1E4F-A0EF-B20D29D01D34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DCAD5FA9-3911-084B-8B34-F6F9FB4BB5A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4334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336D19AD-09EA-1E4F-A0EF-B20D29D01D34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DCAD5FA9-3911-084B-8B34-F6F9FB4BB5A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7518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336D19AD-09EA-1E4F-A0EF-B20D29D01D34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DCAD5FA9-3911-084B-8B34-F6F9FB4BB5A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0466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336D19AD-09EA-1E4F-A0EF-B20D29D01D34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DCAD5FA9-3911-084B-8B34-F6F9FB4BB5A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0796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336D19AD-09EA-1E4F-A0EF-B20D29D01D34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DCAD5FA9-3911-084B-8B34-F6F9FB4BB5A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51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336D19AD-09EA-1E4F-A0EF-B20D29D01D34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DCAD5FA9-3911-084B-8B34-F6F9FB4BB5A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351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>
            <a:extLst>
              <a:ext uri="{FF2B5EF4-FFF2-40B4-BE49-F238E27FC236}">
                <a16:creationId xmlns:a16="http://schemas.microsoft.com/office/drawing/2014/main" id="{C5A43240-EA24-8B7B-9DA3-AB101DE32DB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702608" cy="78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690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663FCCF4-B4CF-F495-D6E9-CFA8805EA4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id="{F3880CD1-442D-3C9F-E921-D475CCA8CB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20612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</TotalTime>
  <Words>0</Words>
  <Application>Microsoft Office PowerPoint</Application>
  <PresentationFormat>Pantalla panoràmica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1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3" baseType="lpstr">
      <vt:lpstr>Arial</vt:lpstr>
      <vt:lpstr>Tema de Office</vt:lpstr>
      <vt:lpstr>Presentació del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Jordi Olivero</dc:creator>
  <cp:lastModifiedBy>Jordi Olivero</cp:lastModifiedBy>
  <cp:revision>3</cp:revision>
  <dcterms:created xsi:type="dcterms:W3CDTF">2025-09-15T08:13:31Z</dcterms:created>
  <dcterms:modified xsi:type="dcterms:W3CDTF">2026-06-29T09:21:32Z</dcterms:modified>
</cp:coreProperties>
</file>