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8722975" cy="30603825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296863" indent="95250" algn="l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595313" indent="188913" algn="l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893763" indent="282575" algn="l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190625" indent="377825" algn="l" rtl="0" eaLnBrk="0" fontAlgn="base" hangingPunct="0">
      <a:spcBef>
        <a:spcPct val="0"/>
      </a:spcBef>
      <a:spcAft>
        <a:spcPct val="0"/>
      </a:spcAft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5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9">
          <p15:clr>
            <a:srgbClr val="A4A3A4"/>
          </p15:clr>
        </p15:guide>
        <p15:guide id="2" pos="5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 varScale="1">
        <p:scale>
          <a:sx n="13" d="100"/>
          <a:sy n="13" d="100"/>
        </p:scale>
        <p:origin x="2440" y="108"/>
      </p:cViewPr>
      <p:guideLst>
        <p:guide orient="horz" pos="9639"/>
        <p:guide pos="589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877694-98C1-EE2B-B5C9-3CC579B79E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68121B-3EB0-E219-7B3D-41292C7CA7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B26B3BD-5B1E-4B5F-9B09-98D4CC7A7EEF}" type="datetimeFigureOut">
              <a:rPr lang="es-ES"/>
              <a:pPr>
                <a:defRPr/>
              </a:pPr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77B374-25E4-5E58-A440-C305E94617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6B599A-53D8-F9C9-DB4E-39A91FB9B9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BDE0CE-44A8-4EF1-A01F-1409DF69AED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3F2E275-EB23-CDA6-8657-34241577AE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D27F18-4266-4E84-5848-37417655E0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5C8508-319D-4348-936C-98E3EC8B128F}" type="datetimeFigureOut">
              <a:rPr lang="es-ES_tradnl"/>
              <a:pPr>
                <a:defRPr/>
              </a:pPr>
              <a:t>09/10/2026</a:t>
            </a:fld>
            <a:endParaRPr lang="es-ES_tradnl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23D13B23-EBF5-04DE-96D9-46E57F0FC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484438" y="1143000"/>
            <a:ext cx="1889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4FCE01CC-0E93-4A6A-8C36-3C67125F3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F0A2A8-8715-C3B0-D36A-CAD891AD03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4A41BB-2946-BDB3-9C6A-1AB5E9476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2C214A3-DDDC-4D63-B75E-C43A1F90E836}" type="slidenum">
              <a:rPr lang="es-ES_tradnl" altLang="es-ES"/>
              <a:pPr>
                <a:defRPr/>
              </a:pPr>
              <a:t>‹#›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Marcador de imagen de diapositiva 1">
            <a:extLst>
              <a:ext uri="{FF2B5EF4-FFF2-40B4-BE49-F238E27FC236}">
                <a16:creationId xmlns:a16="http://schemas.microsoft.com/office/drawing/2014/main" id="{49DB972E-2CBB-37EF-C265-5C9AE056BF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Marcador de notas 2">
            <a:extLst>
              <a:ext uri="{FF2B5EF4-FFF2-40B4-BE49-F238E27FC236}">
                <a16:creationId xmlns:a16="http://schemas.microsoft.com/office/drawing/2014/main" id="{865CB002-A274-02F0-60AA-3B8B588F39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 altLang="es-ES">
              <a:ea typeface="ＭＳ Ｐゴシック" panose="020B0600070205080204" pitchFamily="34" charset="-128"/>
            </a:endParaRPr>
          </a:p>
        </p:txBody>
      </p:sp>
      <p:sp>
        <p:nvSpPr>
          <p:cNvPr id="6148" name="Marcador de número de diapositiva 3">
            <a:extLst>
              <a:ext uri="{FF2B5EF4-FFF2-40B4-BE49-F238E27FC236}">
                <a16:creationId xmlns:a16="http://schemas.microsoft.com/office/drawing/2014/main" id="{E34EFD6C-2B9B-7042-DAFB-DA5017B4E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20F3114-A456-43B4-A4B4-7C0A9368C5DE}" type="slidenum">
              <a:rPr lang="es-ES_tradnl" altLang="es-ES" sz="1200" smtClean="0"/>
              <a:pPr/>
              <a:t>1</a:t>
            </a:fld>
            <a:endParaRPr lang="es-ES_tradnl" altLang="es-E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04316" y="9507472"/>
            <a:ext cx="15914345" cy="655908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08630" y="17341718"/>
            <a:ext cx="13105716" cy="7821877"/>
          </a:xfrm>
        </p:spPr>
        <p:txBody>
          <a:bodyPr/>
          <a:lstStyle>
            <a:lvl1pPr marL="0" indent="0" algn="ctr">
              <a:buNone/>
              <a:defRPr/>
            </a:lvl1pPr>
            <a:lvl2pPr marL="298247" indent="0" algn="ctr">
              <a:buNone/>
              <a:defRPr/>
            </a:lvl2pPr>
            <a:lvl3pPr marL="596495" indent="0" algn="ctr">
              <a:buNone/>
              <a:defRPr/>
            </a:lvl3pPr>
            <a:lvl4pPr marL="894742" indent="0" algn="ctr">
              <a:buNone/>
              <a:defRPr/>
            </a:lvl4pPr>
            <a:lvl5pPr marL="1192990" indent="0" algn="ctr">
              <a:buNone/>
              <a:defRPr/>
            </a:lvl5pPr>
            <a:lvl6pPr marL="1491237" indent="0" algn="ctr">
              <a:buNone/>
              <a:defRPr/>
            </a:lvl6pPr>
            <a:lvl7pPr marL="1789484" indent="0" algn="ctr">
              <a:buNone/>
              <a:defRPr/>
            </a:lvl7pPr>
            <a:lvl8pPr marL="2087732" indent="0" algn="ctr">
              <a:buNone/>
              <a:defRPr/>
            </a:lvl8pPr>
            <a:lvl9pPr marL="2385979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CF1741-DFE9-A890-A03C-7EA6374DA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1D9139-953E-4717-CA94-809A54CF96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111A62-475B-E288-7D74-536B14324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DD227-A8A7-4362-9DFE-B63DB59298BA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1530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E8ABD7-C649-D612-D2C3-550EC4DDB9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9F972-24D5-5A2E-BCF4-9257B6D4D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C755A5-6BF8-A428-927B-B58CEB407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8E3-DD11-4C34-9468-F61A4BA73BD8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5520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8613" y="19666017"/>
            <a:ext cx="15915263" cy="6077810"/>
          </a:xfrm>
        </p:spPr>
        <p:txBody>
          <a:bodyPr anchor="t"/>
          <a:lstStyle>
            <a:lvl1pPr algn="l">
              <a:defRPr sz="26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78613" y="12970868"/>
            <a:ext cx="15915263" cy="6695149"/>
          </a:xfrm>
        </p:spPr>
        <p:txBody>
          <a:bodyPr anchor="b"/>
          <a:lstStyle>
            <a:lvl1pPr marL="0" indent="0">
              <a:buNone/>
              <a:defRPr sz="1300"/>
            </a:lvl1pPr>
            <a:lvl2pPr marL="298247" indent="0">
              <a:buNone/>
              <a:defRPr sz="1200"/>
            </a:lvl2pPr>
            <a:lvl3pPr marL="596495" indent="0">
              <a:buNone/>
              <a:defRPr sz="1000"/>
            </a:lvl3pPr>
            <a:lvl4pPr marL="894742" indent="0">
              <a:buNone/>
              <a:defRPr sz="900"/>
            </a:lvl4pPr>
            <a:lvl5pPr marL="1192990" indent="0">
              <a:buNone/>
              <a:defRPr sz="900"/>
            </a:lvl5pPr>
            <a:lvl6pPr marL="1491237" indent="0">
              <a:buNone/>
              <a:defRPr sz="900"/>
            </a:lvl6pPr>
            <a:lvl7pPr marL="1789484" indent="0">
              <a:buNone/>
              <a:defRPr sz="900"/>
            </a:lvl7pPr>
            <a:lvl8pPr marL="2087732" indent="0">
              <a:buNone/>
              <a:defRPr sz="900"/>
            </a:lvl8pPr>
            <a:lvl9pPr marL="2385979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DADC25-6592-7FC5-943F-FB1CD9084D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042B36-61C1-F71C-46BB-056BA0453C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012213-151F-0667-EAF8-F013B99AEE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E0F21-2BEA-461A-9E9C-6F6F58BDB5AE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8536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36517" y="7140444"/>
            <a:ext cx="8380943" cy="2019789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405515" y="7140444"/>
            <a:ext cx="8380944" cy="2019789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8713FB-43D9-2A44-DA4D-861DD24573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DD8B5C-8879-B497-FF0D-E6EBBF5B80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1D8A70-C3FD-F2CB-4073-2C26568BB5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6E420-9C6A-45AA-A7B9-AFDD84CD606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424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36517" y="6850328"/>
            <a:ext cx="8271790" cy="2855053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8247" indent="0">
              <a:buNone/>
              <a:defRPr sz="1300" b="1"/>
            </a:lvl2pPr>
            <a:lvl3pPr marL="596495" indent="0">
              <a:buNone/>
              <a:defRPr sz="1200" b="1"/>
            </a:lvl3pPr>
            <a:lvl4pPr marL="894742" indent="0">
              <a:buNone/>
              <a:defRPr sz="1000" b="1"/>
            </a:lvl4pPr>
            <a:lvl5pPr marL="1192990" indent="0">
              <a:buNone/>
              <a:defRPr sz="1000" b="1"/>
            </a:lvl5pPr>
            <a:lvl6pPr marL="1491237" indent="0">
              <a:buNone/>
              <a:defRPr sz="1000" b="1"/>
            </a:lvl6pPr>
            <a:lvl7pPr marL="1789484" indent="0">
              <a:buNone/>
              <a:defRPr sz="1000" b="1"/>
            </a:lvl7pPr>
            <a:lvl8pPr marL="2087732" indent="0">
              <a:buNone/>
              <a:defRPr sz="1000" b="1"/>
            </a:lvl8pPr>
            <a:lvl9pPr marL="2385979" indent="0">
              <a:buNone/>
              <a:defRPr sz="10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36517" y="9705381"/>
            <a:ext cx="8271790" cy="17632958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511000" y="6850328"/>
            <a:ext cx="8275459" cy="2855053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8247" indent="0">
              <a:buNone/>
              <a:defRPr sz="1300" b="1"/>
            </a:lvl2pPr>
            <a:lvl3pPr marL="596495" indent="0">
              <a:buNone/>
              <a:defRPr sz="1200" b="1"/>
            </a:lvl3pPr>
            <a:lvl4pPr marL="894742" indent="0">
              <a:buNone/>
              <a:defRPr sz="1000" b="1"/>
            </a:lvl4pPr>
            <a:lvl5pPr marL="1192990" indent="0">
              <a:buNone/>
              <a:defRPr sz="1000" b="1"/>
            </a:lvl5pPr>
            <a:lvl6pPr marL="1491237" indent="0">
              <a:buNone/>
              <a:defRPr sz="1000" b="1"/>
            </a:lvl6pPr>
            <a:lvl7pPr marL="1789484" indent="0">
              <a:buNone/>
              <a:defRPr sz="1000" b="1"/>
            </a:lvl7pPr>
            <a:lvl8pPr marL="2087732" indent="0">
              <a:buNone/>
              <a:defRPr sz="1000" b="1"/>
            </a:lvl8pPr>
            <a:lvl9pPr marL="2385979" indent="0">
              <a:buNone/>
              <a:defRPr sz="10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511000" y="9705381"/>
            <a:ext cx="8275459" cy="17632958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8FBD9A-F8A6-95D4-3AB5-4913169566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0FA4322-BDF8-FAB8-738B-E4F60243FF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4A6026-ACA0-3EC2-1B9F-1E6947E30C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E5E85-1CA5-41DF-B10A-10CC4036ADC8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7327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8481F63-0D79-BC49-8A29-16E7319DFA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E33CCB4-2B29-99EA-FE32-CC482103A9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10C430-1CCB-805E-6EEE-309E2D45F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57909-0F30-4ECD-B577-FCCF3C9DF03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8893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94F431-9ABD-9F67-CF97-F61D91DC1A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25ECF87-FF7D-1747-5E71-33B8199C0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0F0191-5EF6-9D07-6AD9-02D8FADF5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EB75-C4E7-45C9-ADD3-F3661EB7AB4E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29772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6517" y="1218935"/>
            <a:ext cx="6159356" cy="51849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320599" y="1218935"/>
            <a:ext cx="10465860" cy="261194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36517" y="6403910"/>
            <a:ext cx="6159356" cy="20934428"/>
          </a:xfrm>
        </p:spPr>
        <p:txBody>
          <a:bodyPr/>
          <a:lstStyle>
            <a:lvl1pPr marL="0" indent="0">
              <a:buNone/>
              <a:defRPr sz="900"/>
            </a:lvl1pPr>
            <a:lvl2pPr marL="298247" indent="0">
              <a:buNone/>
              <a:defRPr sz="800"/>
            </a:lvl2pPr>
            <a:lvl3pPr marL="596495" indent="0">
              <a:buNone/>
              <a:defRPr sz="700"/>
            </a:lvl3pPr>
            <a:lvl4pPr marL="894742" indent="0">
              <a:buNone/>
              <a:defRPr sz="600"/>
            </a:lvl4pPr>
            <a:lvl5pPr marL="1192990" indent="0">
              <a:buNone/>
              <a:defRPr sz="600"/>
            </a:lvl5pPr>
            <a:lvl6pPr marL="1491237" indent="0">
              <a:buNone/>
              <a:defRPr sz="600"/>
            </a:lvl6pPr>
            <a:lvl7pPr marL="1789484" indent="0">
              <a:buNone/>
              <a:defRPr sz="600"/>
            </a:lvl7pPr>
            <a:lvl8pPr marL="2087732" indent="0">
              <a:buNone/>
              <a:defRPr sz="600"/>
            </a:lvl8pPr>
            <a:lvl9pPr marL="2385979" indent="0">
              <a:buNone/>
              <a:defRPr sz="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8A2CA-BFCA-33C9-B852-3579813ECB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C91A1-98E8-D14F-75FD-A6288CD4AC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23B916-F75C-90D2-4900-7E00990AAF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82293-24BA-45ED-A41E-569AD557285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453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9931" y="21422454"/>
            <a:ext cx="11233602" cy="2528953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69931" y="2734733"/>
            <a:ext cx="11233602" cy="18361621"/>
          </a:xfrm>
        </p:spPr>
        <p:txBody>
          <a:bodyPr/>
          <a:lstStyle>
            <a:lvl1pPr marL="0" indent="0">
              <a:buNone/>
              <a:defRPr sz="2100"/>
            </a:lvl1pPr>
            <a:lvl2pPr marL="298247" indent="0">
              <a:buNone/>
              <a:defRPr sz="1800"/>
            </a:lvl2pPr>
            <a:lvl3pPr marL="596495" indent="0">
              <a:buNone/>
              <a:defRPr sz="1500"/>
            </a:lvl3pPr>
            <a:lvl4pPr marL="894742" indent="0">
              <a:buNone/>
              <a:defRPr sz="1300"/>
            </a:lvl4pPr>
            <a:lvl5pPr marL="1192990" indent="0">
              <a:buNone/>
              <a:defRPr sz="1300"/>
            </a:lvl5pPr>
            <a:lvl6pPr marL="1491237" indent="0">
              <a:buNone/>
              <a:defRPr sz="1300"/>
            </a:lvl6pPr>
            <a:lvl7pPr marL="1789484" indent="0">
              <a:buNone/>
              <a:defRPr sz="1300"/>
            </a:lvl7pPr>
            <a:lvl8pPr marL="2087732" indent="0">
              <a:buNone/>
              <a:defRPr sz="1300"/>
            </a:lvl8pPr>
            <a:lvl9pPr marL="2385979" indent="0">
              <a:buNone/>
              <a:defRPr sz="13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669931" y="23951407"/>
            <a:ext cx="11233602" cy="3591586"/>
          </a:xfrm>
        </p:spPr>
        <p:txBody>
          <a:bodyPr/>
          <a:lstStyle>
            <a:lvl1pPr marL="0" indent="0">
              <a:buNone/>
              <a:defRPr sz="900"/>
            </a:lvl1pPr>
            <a:lvl2pPr marL="298247" indent="0">
              <a:buNone/>
              <a:defRPr sz="800"/>
            </a:lvl2pPr>
            <a:lvl3pPr marL="596495" indent="0">
              <a:buNone/>
              <a:defRPr sz="700"/>
            </a:lvl3pPr>
            <a:lvl4pPr marL="894742" indent="0">
              <a:buNone/>
              <a:defRPr sz="600"/>
            </a:lvl4pPr>
            <a:lvl5pPr marL="1192990" indent="0">
              <a:buNone/>
              <a:defRPr sz="600"/>
            </a:lvl5pPr>
            <a:lvl6pPr marL="1491237" indent="0">
              <a:buNone/>
              <a:defRPr sz="600"/>
            </a:lvl6pPr>
            <a:lvl7pPr marL="1789484" indent="0">
              <a:buNone/>
              <a:defRPr sz="600"/>
            </a:lvl7pPr>
            <a:lvl8pPr marL="2087732" indent="0">
              <a:buNone/>
              <a:defRPr sz="600"/>
            </a:lvl8pPr>
            <a:lvl9pPr marL="2385979" indent="0">
              <a:buNone/>
              <a:defRPr sz="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7347C-B5EA-D041-D569-8AF342CAAE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FF6710-B38B-7121-5CDD-E8B520B3C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931BBA-37EC-85C0-FFD4-F3EC39DDB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83C15-CAC6-4244-959F-74026BA04E0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960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640481-3CF6-C7D5-BF94-D8F59176D4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FD5A2C-2971-8ECB-96E6-264BFE8D4E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406013-765A-ABBB-5EF5-2CF565AE69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17810-36EC-406D-B879-76F885BE8CBA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329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574432" y="1225683"/>
            <a:ext cx="4212027" cy="2611265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36517" y="1225683"/>
            <a:ext cx="12549860" cy="2611265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A838D8-D9F6-FA89-C71D-3F0C0FB2B8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3BD14D-3F04-DD0C-BC33-D86D3726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E55919-0FF7-3D89-319D-B6A0B2B59B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87143-38CC-4325-8DCC-D23CEC0E385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17198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66BFFD6-1206-6A27-84E5-D18B8EC436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D3E767-6825-9ED3-27C5-9E5FB1009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F3132F-B3E0-0A5C-7409-8E84AA15C1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508F4-7958-4BDD-B4CE-48D6746AEA5D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0699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F19E1B-548E-A42C-B873-8BE7AA6E7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36625" y="1225550"/>
            <a:ext cx="16849725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1844" tIns="140922" rIns="281844" bIns="1409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B9488D-997B-F9C4-D2E3-E53E20AB3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6625" y="7140575"/>
            <a:ext cx="16849725" cy="2019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1844" tIns="140922" rIns="281844" bIns="1409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DE49C78-D048-E2ED-CB83-6B9A881697F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36625" y="27870150"/>
            <a:ext cx="43688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1844" tIns="140922" rIns="281844" bIns="14092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765DB67-4717-6008-3B93-0968A63CB7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97625" y="27870150"/>
            <a:ext cx="59277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1844" tIns="140922" rIns="281844" bIns="140922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3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A6EA77C-0467-389F-D7E7-3AE43F9B07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417550" y="27870150"/>
            <a:ext cx="43688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1844" tIns="140922" rIns="281844" bIns="14092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300"/>
            </a:lvl1pPr>
          </a:lstStyle>
          <a:p>
            <a:pPr>
              <a:defRPr/>
            </a:pPr>
            <a:fld id="{65B64DD9-2B52-42EA-BD51-9C5DD7AFE4F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1031" name="Imagen 3">
            <a:extLst>
              <a:ext uri="{FF2B5EF4-FFF2-40B4-BE49-F238E27FC236}">
                <a16:creationId xmlns:a16="http://schemas.microsoft.com/office/drawing/2014/main" id="{75D1A76E-2280-40F4-3330-DDA1D5B047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1872297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5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defTabSz="2817813" rtl="0" eaLnBrk="0" fontAlgn="base" hangingPunct="0">
        <a:spcBef>
          <a:spcPct val="0"/>
        </a:spcBef>
        <a:spcAft>
          <a:spcPct val="0"/>
        </a:spcAft>
        <a:defRPr sz="13600" u="sng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2817813" rtl="0" eaLnBrk="0" fontAlgn="base" hangingPunct="0">
        <a:spcBef>
          <a:spcPct val="0"/>
        </a:spcBef>
        <a:spcAft>
          <a:spcPct val="0"/>
        </a:spcAft>
        <a:defRPr sz="13600" u="sng">
          <a:solidFill>
            <a:schemeClr val="tx2"/>
          </a:solidFill>
          <a:latin typeface="Arial" charset="0"/>
          <a:ea typeface="ＭＳ Ｐゴシック" charset="0"/>
        </a:defRPr>
      </a:lvl2pPr>
      <a:lvl3pPr algn="ctr" defTabSz="2817813" rtl="0" eaLnBrk="0" fontAlgn="base" hangingPunct="0">
        <a:spcBef>
          <a:spcPct val="0"/>
        </a:spcBef>
        <a:spcAft>
          <a:spcPct val="0"/>
        </a:spcAft>
        <a:defRPr sz="13600" u="sng">
          <a:solidFill>
            <a:schemeClr val="tx2"/>
          </a:solidFill>
          <a:latin typeface="Arial" charset="0"/>
          <a:ea typeface="ＭＳ Ｐゴシック" charset="0"/>
        </a:defRPr>
      </a:lvl3pPr>
      <a:lvl4pPr algn="ctr" defTabSz="2817813" rtl="0" eaLnBrk="0" fontAlgn="base" hangingPunct="0">
        <a:spcBef>
          <a:spcPct val="0"/>
        </a:spcBef>
        <a:spcAft>
          <a:spcPct val="0"/>
        </a:spcAft>
        <a:defRPr sz="13600" u="sng">
          <a:solidFill>
            <a:schemeClr val="tx2"/>
          </a:solidFill>
          <a:latin typeface="Arial" charset="0"/>
          <a:ea typeface="ＭＳ Ｐゴシック" charset="0"/>
        </a:defRPr>
      </a:lvl4pPr>
      <a:lvl5pPr algn="ctr" defTabSz="2817813" rtl="0" eaLnBrk="0" fontAlgn="base" hangingPunct="0">
        <a:spcBef>
          <a:spcPct val="0"/>
        </a:spcBef>
        <a:spcAft>
          <a:spcPct val="0"/>
        </a:spcAft>
        <a:defRPr sz="13600" u="sng">
          <a:solidFill>
            <a:schemeClr val="tx2"/>
          </a:solidFill>
          <a:latin typeface="Arial" charset="0"/>
          <a:ea typeface="ＭＳ Ｐゴシック" charset="0"/>
        </a:defRPr>
      </a:lvl5pPr>
      <a:lvl6pPr marL="298247" algn="ctr" defTabSz="2818851" rtl="0" fontAlgn="base">
        <a:spcBef>
          <a:spcPct val="0"/>
        </a:spcBef>
        <a:spcAft>
          <a:spcPct val="0"/>
        </a:spcAft>
        <a:defRPr sz="13600">
          <a:solidFill>
            <a:schemeClr val="tx2"/>
          </a:solidFill>
          <a:latin typeface="Arial" charset="0"/>
        </a:defRPr>
      </a:lvl6pPr>
      <a:lvl7pPr marL="596495" algn="ctr" defTabSz="2818851" rtl="0" fontAlgn="base">
        <a:spcBef>
          <a:spcPct val="0"/>
        </a:spcBef>
        <a:spcAft>
          <a:spcPct val="0"/>
        </a:spcAft>
        <a:defRPr sz="13600">
          <a:solidFill>
            <a:schemeClr val="tx2"/>
          </a:solidFill>
          <a:latin typeface="Arial" charset="0"/>
        </a:defRPr>
      </a:lvl7pPr>
      <a:lvl8pPr marL="894742" algn="ctr" defTabSz="2818851" rtl="0" fontAlgn="base">
        <a:spcBef>
          <a:spcPct val="0"/>
        </a:spcBef>
        <a:spcAft>
          <a:spcPct val="0"/>
        </a:spcAft>
        <a:defRPr sz="13600">
          <a:solidFill>
            <a:schemeClr val="tx2"/>
          </a:solidFill>
          <a:latin typeface="Arial" charset="0"/>
        </a:defRPr>
      </a:lvl8pPr>
      <a:lvl9pPr marL="1192990" algn="ctr" defTabSz="2818851" rtl="0" fontAlgn="base">
        <a:spcBef>
          <a:spcPct val="0"/>
        </a:spcBef>
        <a:spcAft>
          <a:spcPct val="0"/>
        </a:spcAft>
        <a:defRPr sz="13600">
          <a:solidFill>
            <a:schemeClr val="tx2"/>
          </a:solidFill>
          <a:latin typeface="Arial" charset="0"/>
        </a:defRPr>
      </a:lvl9pPr>
    </p:titleStyle>
    <p:bodyStyle>
      <a:lvl1pPr marL="1055688" indent="-1055688" algn="l" defTabSz="2817813" rtl="0" eaLnBrk="0" fontAlgn="base" hangingPunct="0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2289175" indent="-877888" algn="l" defTabSz="2817813" rtl="0" eaLnBrk="0" fontAlgn="base" hangingPunct="0">
        <a:spcBef>
          <a:spcPct val="20000"/>
        </a:spcBef>
        <a:spcAft>
          <a:spcPct val="0"/>
        </a:spcAft>
        <a:buChar char="–"/>
        <a:defRPr sz="8600">
          <a:solidFill>
            <a:schemeClr val="tx1"/>
          </a:solidFill>
          <a:latin typeface="+mn-lt"/>
          <a:ea typeface="ＭＳ Ｐゴシック" charset="0"/>
        </a:defRPr>
      </a:lvl2pPr>
      <a:lvl3pPr marL="3521075" indent="-703263" algn="l" defTabSz="2817813" rtl="0" eaLnBrk="0" fontAlgn="base" hangingPunct="0">
        <a:spcBef>
          <a:spcPct val="20000"/>
        </a:spcBef>
        <a:spcAft>
          <a:spcPct val="0"/>
        </a:spcAft>
        <a:buChar char="•"/>
        <a:defRPr sz="7400">
          <a:solidFill>
            <a:schemeClr val="tx1"/>
          </a:solidFill>
          <a:latin typeface="+mn-lt"/>
          <a:ea typeface="ＭＳ Ｐゴシック" charset="0"/>
        </a:defRPr>
      </a:lvl3pPr>
      <a:lvl4pPr marL="4930775" indent="-704850" algn="l" defTabSz="2817813" rtl="0" eaLnBrk="0" fontAlgn="base" hangingPunct="0">
        <a:spcBef>
          <a:spcPct val="20000"/>
        </a:spcBef>
        <a:spcAft>
          <a:spcPct val="0"/>
        </a:spcAft>
        <a:buChar char="–"/>
        <a:defRPr sz="6200">
          <a:solidFill>
            <a:schemeClr val="tx1"/>
          </a:solidFill>
          <a:latin typeface="+mn-lt"/>
          <a:ea typeface="ＭＳ Ｐゴシック" charset="0"/>
        </a:defRPr>
      </a:lvl4pPr>
      <a:lvl5pPr marL="6340475" indent="-704850" algn="l" defTabSz="2817813" rtl="0" eaLnBrk="0" fontAlgn="base" hangingPunct="0">
        <a:spcBef>
          <a:spcPct val="20000"/>
        </a:spcBef>
        <a:spcAft>
          <a:spcPct val="0"/>
        </a:spcAft>
        <a:buChar char="»"/>
        <a:defRPr sz="6200">
          <a:solidFill>
            <a:schemeClr val="tx1"/>
          </a:solidFill>
          <a:latin typeface="+mn-lt"/>
          <a:ea typeface="ＭＳ Ｐゴシック" charset="0"/>
        </a:defRPr>
      </a:lvl5pPr>
      <a:lvl6pPr marL="6640146" indent="-705231" algn="l" defTabSz="2818851" rtl="0" fontAlgn="base">
        <a:spcBef>
          <a:spcPct val="20000"/>
        </a:spcBef>
        <a:spcAft>
          <a:spcPct val="0"/>
        </a:spcAft>
        <a:buChar char="»"/>
        <a:defRPr sz="6200">
          <a:solidFill>
            <a:schemeClr val="tx1"/>
          </a:solidFill>
          <a:latin typeface="+mn-lt"/>
        </a:defRPr>
      </a:lvl6pPr>
      <a:lvl7pPr marL="6938393" indent="-705231" algn="l" defTabSz="2818851" rtl="0" fontAlgn="base">
        <a:spcBef>
          <a:spcPct val="20000"/>
        </a:spcBef>
        <a:spcAft>
          <a:spcPct val="0"/>
        </a:spcAft>
        <a:buChar char="»"/>
        <a:defRPr sz="6200">
          <a:solidFill>
            <a:schemeClr val="tx1"/>
          </a:solidFill>
          <a:latin typeface="+mn-lt"/>
        </a:defRPr>
      </a:lvl7pPr>
      <a:lvl8pPr marL="7236640" indent="-705231" algn="l" defTabSz="2818851" rtl="0" fontAlgn="base">
        <a:spcBef>
          <a:spcPct val="20000"/>
        </a:spcBef>
        <a:spcAft>
          <a:spcPct val="0"/>
        </a:spcAft>
        <a:buChar char="»"/>
        <a:defRPr sz="6200">
          <a:solidFill>
            <a:schemeClr val="tx1"/>
          </a:solidFill>
          <a:latin typeface="+mn-lt"/>
        </a:defRPr>
      </a:lvl8pPr>
      <a:lvl9pPr marL="7534888" indent="-705231" algn="l" defTabSz="2818851" rtl="0" fontAlgn="base">
        <a:spcBef>
          <a:spcPct val="20000"/>
        </a:spcBef>
        <a:spcAft>
          <a:spcPct val="0"/>
        </a:spcAft>
        <a:buChar char="»"/>
        <a:defRPr sz="62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8247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96495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4742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92990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91237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89484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87732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85979" algn="l" defTabSz="59649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87">
            <a:extLst>
              <a:ext uri="{FF2B5EF4-FFF2-40B4-BE49-F238E27FC236}">
                <a16:creationId xmlns:a16="http://schemas.microsoft.com/office/drawing/2014/main" id="{A4A0FA2B-FB78-5B08-065E-C45FE8AEB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6075" y="22480588"/>
            <a:ext cx="2703513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650" tIns="29824" rIns="59650" bIns="29824">
            <a:spAutoFit/>
          </a:bodyPr>
          <a:lstStyle>
            <a:lvl1pPr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 sz="900">
                <a:cs typeface="Arial" panose="020B0604020202020204" pitchFamily="34" charset="0"/>
              </a:rPr>
              <a:t> </a:t>
            </a:r>
            <a:endParaRPr lang="es-ES" altLang="es-ES" sz="3100">
              <a:cs typeface="Arial" panose="020B0604020202020204" pitchFamily="34" charset="0"/>
            </a:endParaRPr>
          </a:p>
        </p:txBody>
      </p:sp>
      <p:sp>
        <p:nvSpPr>
          <p:cNvPr id="5123" name="Text Box 608">
            <a:extLst>
              <a:ext uri="{FF2B5EF4-FFF2-40B4-BE49-F238E27FC236}">
                <a16:creationId xmlns:a16="http://schemas.microsoft.com/office/drawing/2014/main" id="{4758620D-29F5-F69A-1D08-511123821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28633738"/>
            <a:ext cx="162036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9650" tIns="29824" rIns="59650" bIns="29824">
            <a:spAutoFit/>
          </a:bodyPr>
          <a:lstStyle>
            <a:lvl1pPr defTabSz="2817813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817813">
              <a:spcBef>
                <a:spcPct val="20000"/>
              </a:spcBef>
              <a:buChar char="–"/>
              <a:defRPr sz="8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817813">
              <a:spcBef>
                <a:spcPct val="20000"/>
              </a:spcBef>
              <a:buChar char="•"/>
              <a:defRPr sz="7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817813">
              <a:spcBef>
                <a:spcPct val="20000"/>
              </a:spcBef>
              <a:buChar char="–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817813">
              <a:spcBef>
                <a:spcPct val="20000"/>
              </a:spcBef>
              <a:buChar char="»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817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817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817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817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5600"/>
          </a:p>
        </p:txBody>
      </p:sp>
      <p:sp>
        <p:nvSpPr>
          <p:cNvPr id="3076" name="7 CuadroTexto">
            <a:extLst>
              <a:ext uri="{FF2B5EF4-FFF2-40B4-BE49-F238E27FC236}">
                <a16:creationId xmlns:a16="http://schemas.microsoft.com/office/drawing/2014/main" id="{F0C4A4E3-7E93-605E-BA12-42B9CE8C3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7" y="5011995"/>
            <a:ext cx="18135600" cy="245297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055688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055688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055688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055688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055688"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defRPr/>
            </a:pPr>
            <a:endParaRPr lang="es-ES" altLang="es-ES" sz="40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 eaLnBrk="1" hangingPunct="1">
              <a:defRPr/>
            </a:pPr>
            <a:r>
              <a:rPr lang="es-ES" altLang="es-ES" sz="4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***REQUISITOS***</a:t>
            </a:r>
          </a:p>
          <a:p>
            <a:pPr algn="just">
              <a:defRPr/>
            </a:pPr>
            <a:r>
              <a:rPr lang="es-ES" altLang="es-ES" sz="4000" b="1" dirty="0">
                <a:latin typeface="Calibri" panose="020F0502020204030204" pitchFamily="34" charset="0"/>
              </a:rPr>
              <a:t>No modifique el tamaño de esta plantilla.</a:t>
            </a:r>
          </a:p>
          <a:p>
            <a:pPr algn="just" eaLnBrk="1" hangingPunct="1">
              <a:defRPr/>
            </a:pPr>
            <a:r>
              <a:rPr lang="es-ES" altLang="es-ES" sz="4000" b="1" dirty="0">
                <a:latin typeface="Calibri" panose="020F0502020204030204" pitchFamily="34" charset="0"/>
              </a:rPr>
              <a:t>Respete las indicaciones, si no sigue las instrucciones que se indican no podemos garantizarla la correcta visualización de su póster en el congreso. </a:t>
            </a:r>
          </a:p>
          <a:p>
            <a:pPr algn="just" eaLnBrk="1" hangingPunct="1">
              <a:defRPr/>
            </a:pPr>
            <a:endParaRPr lang="es-ES" altLang="es-ES" sz="4000" b="1" dirty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es-ES" altLang="es-ES" sz="4000" u="sng" dirty="0">
                <a:solidFill>
                  <a:srgbClr val="FF0000"/>
                </a:solidFill>
                <a:highlight>
                  <a:srgbClr val="FFFF00"/>
                </a:highlight>
              </a:rPr>
              <a:t>SOLO SE PERMITE UNA DIAPOSITIVA POR PÓSTER</a:t>
            </a:r>
          </a:p>
          <a:p>
            <a:pPr eaLnBrk="1" hangingPunct="1">
              <a:defRPr/>
            </a:pPr>
            <a:br>
              <a:rPr lang="es-ES" altLang="es-ES" sz="4000" u="sng" dirty="0">
                <a:latin typeface="Calibri" panose="020F0502020204030204" pitchFamily="34" charset="0"/>
              </a:rPr>
            </a:br>
            <a:r>
              <a:rPr lang="es-ES" altLang="es-ES" sz="4400" b="1" dirty="0"/>
              <a:t>Instrucciones para la presentación de póster Digital:</a:t>
            </a:r>
            <a:endParaRPr lang="es-ES" altLang="es-ES" sz="2000" b="1" dirty="0"/>
          </a:p>
          <a:p>
            <a:pPr eaLnBrk="1">
              <a:defRPr/>
            </a:pPr>
            <a:endParaRPr lang="es-ES" altLang="es-ES" sz="2400" dirty="0"/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Se deberán realizar las diapositivas de PowerPoint utilizando esta plantilla. Recuerde que no debe modificar el tamaño de la plantilla para su correcta visualización en las pantallas.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Guardar el archivo indicando su nombre y apellido, con extensión PDF con un tamaño no mayor a 2 MB. 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Seleccionar un fondo preferentemente liso en un color que contraste con las letras del texto. 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Utilizar fuentes (tipografía) Arial, </a:t>
            </a:r>
            <a:r>
              <a:rPr lang="es-ES" altLang="es-ES" sz="4000" dirty="0" err="1"/>
              <a:t>Verdana</a:t>
            </a:r>
            <a:r>
              <a:rPr lang="es-ES" altLang="es-ES" sz="4000" dirty="0"/>
              <a:t>, Tahoma o Calibri, que sean claras para facilitar su lectura y en color contrastante con el fondo.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El título debe estar en mayúsculas y negrita, en un tamaño de letra no inferior a 26, siendo el tamaño recomendado 32 puntos. 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Para el resto del texto, usar un tamaño de letra 18 como mínimo, siendo el tamaño recomendado 26 puntos.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Imágenes: Use el comando insertar imagen desde archivo. Evite copiar y pegar, pues eso aumenta el tamaño de la presentación. Reduzca el tamaño de la imagen antes de insertarla en la diapositiva.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No se admiten animaciones ni transiciones de </a:t>
            </a:r>
            <a:r>
              <a:rPr lang="es-ES" altLang="es-ES" sz="4000" dirty="0" err="1"/>
              <a:t>Power</a:t>
            </a:r>
            <a:r>
              <a:rPr lang="es-ES" altLang="es-ES" sz="4000" dirty="0"/>
              <a:t> Point ®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No comprimir (zip, rar, </a:t>
            </a:r>
            <a:r>
              <a:rPr lang="es-ES" altLang="es-ES" sz="4000" dirty="0" err="1"/>
              <a:t>etc</a:t>
            </a:r>
            <a:r>
              <a:rPr lang="es-ES" altLang="es-ES" sz="4000" dirty="0"/>
              <a:t>).</a:t>
            </a:r>
          </a:p>
          <a:p>
            <a:pPr eaLnBrk="1">
              <a:defRPr/>
            </a:pPr>
            <a:r>
              <a:rPr lang="es-ES" altLang="es-ES" sz="4000" dirty="0"/>
              <a:t>	</a:t>
            </a:r>
            <a:r>
              <a:rPr lang="es-ES" altLang="es-ES" sz="4000" i="1" dirty="0"/>
              <a:t>Recuerde que las tablas, gráficos, ilustraciones y fotografías requeridas para la 	presentación deberán ser lo suficientemente explicativas y estar distribuidas 	secuencialmente en orden a su explicación. </a:t>
            </a:r>
          </a:p>
          <a:p>
            <a:pPr eaLnBrk="1">
              <a:defRPr/>
            </a:pPr>
            <a:r>
              <a:rPr lang="es-ES" altLang="es-ES" sz="4000" dirty="0"/>
              <a:t>	</a:t>
            </a:r>
            <a:r>
              <a:rPr lang="es-ES" altLang="es-ES" sz="4000" i="1" dirty="0"/>
              <a:t>Deberá colocarse título y los autores en cada una de ellas.</a:t>
            </a:r>
          </a:p>
          <a:p>
            <a:pPr eaLnBrk="1">
              <a:defRPr/>
            </a:pPr>
            <a:r>
              <a:rPr lang="es-ES" altLang="es-ES" sz="4000" i="1" dirty="0"/>
              <a:t>	Evite mencionar marcas comerciales y publicidades</a:t>
            </a:r>
          </a:p>
          <a:p>
            <a:pPr eaLnBrk="1">
              <a:buFont typeface="Arial" panose="020B0604020202020204" pitchFamily="34" charset="0"/>
              <a:buChar char="•"/>
              <a:defRPr/>
            </a:pPr>
            <a:r>
              <a:rPr lang="es-ES" altLang="es-ES" sz="4000" dirty="0"/>
              <a:t>El envío del póster implica la aceptación de todos los puntos del presente reglamento.</a:t>
            </a:r>
          </a:p>
          <a:p>
            <a:pPr eaLnBrk="1">
              <a:defRPr/>
            </a:pPr>
            <a:r>
              <a:rPr lang="es-ES" altLang="es-ES" sz="4000" dirty="0"/>
              <a:t> </a:t>
            </a:r>
          </a:p>
          <a:p>
            <a:pPr algn="ctr" eaLnBrk="1">
              <a:defRPr/>
            </a:pPr>
            <a:r>
              <a:rPr lang="es-ES" altLang="es-ES" sz="4000" u="sng" dirty="0">
                <a:solidFill>
                  <a:srgbClr val="FF0000"/>
                </a:solidFill>
              </a:rPr>
              <a:t>***ELIMINE ESTE CUADRO DE TEXTO PARA REALIZAR SU PÓSTER***</a:t>
            </a:r>
            <a:endParaRPr lang="es-ES" altLang="es-ES" sz="54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 eaLnBrk="1" hangingPunct="1">
              <a:defRPr/>
            </a:pPr>
            <a:endParaRPr lang="es-ES" altLang="es-ES" sz="40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 eaLnBrk="1" hangingPunct="1">
              <a:defRPr/>
            </a:pPr>
            <a:endParaRPr lang="es-ES" altLang="es-ES" sz="40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just" eaLnBrk="1" hangingPunct="1">
              <a:defRPr/>
            </a:pPr>
            <a:endParaRPr lang="es-ES" altLang="es-ES" sz="40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21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4B4EB13B876C44931C0999FB8FE025" ma:contentTypeVersion="19" ma:contentTypeDescription="Crear nuevo documento." ma:contentTypeScope="" ma:versionID="ed3ad1f432ecd7ea4ae8a175e8670604">
  <xsd:schema xmlns:xsd="http://www.w3.org/2001/XMLSchema" xmlns:xs="http://www.w3.org/2001/XMLSchema" xmlns:p="http://schemas.microsoft.com/office/2006/metadata/properties" xmlns:ns2="f550aa7c-497a-460b-a1a2-2b1f5be3ea19" xmlns:ns3="b306adf8-2871-47fe-823e-ed6abab97c3d" targetNamespace="http://schemas.microsoft.com/office/2006/metadata/properties" ma:root="true" ma:fieldsID="8d7078b4e34028b5e965b3f3fd1c5b2b" ns2:_="" ns3:_="">
    <xsd:import namespace="f550aa7c-497a-460b-a1a2-2b1f5be3ea19"/>
    <xsd:import namespace="b306adf8-2871-47fe-823e-ed6abab97c3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0aa7c-497a-460b-a1a2-2b1f5be3ea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9130a20-c8e7-47a7-afad-680130a3209c}" ma:internalName="TaxCatchAll" ma:showField="CatchAllData" ma:web="f550aa7c-497a-460b-a1a2-2b1f5be3ea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6adf8-2871-47fe-823e-ed6abab97c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42e3326d-5329-4c1b-a849-d56da2b084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26E030-15FB-4074-AB82-C0F2EAA053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27DBB0-18E4-491C-9E01-7F2EAC7E91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50aa7c-497a-460b-a1a2-2b1f5be3ea19"/>
    <ds:schemaRef ds:uri="b306adf8-2871-47fe-823e-ed6abab97c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88F6F9-C2B8-4803-855A-A602727F006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331</Words>
  <Application>Microsoft Office PowerPoint</Application>
  <PresentationFormat>Personalitzat</PresentationFormat>
  <Paragraphs>26</Paragraphs>
  <Slides>1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ＭＳ Ｐゴシック</vt:lpstr>
      <vt:lpstr>Calibri</vt:lpstr>
      <vt:lpstr>Diseño predeterminado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Dídac Doménech Garrido</dc:creator>
  <cp:lastModifiedBy>Jordi Olivero</cp:lastModifiedBy>
  <cp:revision>39</cp:revision>
  <cp:lastPrinted>1601-01-01T00:00:00Z</cp:lastPrinted>
  <dcterms:created xsi:type="dcterms:W3CDTF">2017-11-29T10:18:58Z</dcterms:created>
  <dcterms:modified xsi:type="dcterms:W3CDTF">2026-10-09T16:46:30Z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